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8" r:id="rId4"/>
    <p:sldId id="277" r:id="rId5"/>
    <p:sldId id="289" r:id="rId6"/>
    <p:sldId id="279" r:id="rId7"/>
    <p:sldId id="281" r:id="rId8"/>
    <p:sldId id="282" r:id="rId9"/>
    <p:sldId id="284" r:id="rId10"/>
    <p:sldId id="283" r:id="rId11"/>
    <p:sldId id="291" r:id="rId12"/>
    <p:sldId id="290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3" autoAdjust="0"/>
  </p:normalViewPr>
  <p:slideViewPr>
    <p:cSldViewPr snapToGrid="0">
      <p:cViewPr varScale="1">
        <p:scale>
          <a:sx n="39" d="100"/>
          <a:sy n="39" d="100"/>
        </p:scale>
        <p:origin x="9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084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07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64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009650"/>
            <a:ext cx="12477750" cy="838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273051"/>
            <a:ext cx="10960100" cy="8318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IMPORTANCE OF CHANGES IN THE FAMLIY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876300" y="3263900"/>
            <a:ext cx="16287750" cy="46910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CHANGES AFFECT OUR LIVES IN DIFFERENT WAYS.</a:t>
            </a:r>
          </a:p>
          <a:p>
            <a:endParaRPr lang="en-US" sz="3200" b="1" dirty="0">
              <a:latin typeface="+mn-lt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 NEW PET OR NEW PRODUCT.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n-lt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SHIFTING TO A NEW SCHOOL.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n-lt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SHIFTING TO A HOUSE</a:t>
            </a:r>
            <a:r>
              <a:rPr lang="en-US" sz="3200" dirty="0">
                <a:latin typeface="+mn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AF2D-9BAE-F189-B2F3-8CE4DEA7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358" y="387350"/>
            <a:ext cx="8017328" cy="1162050"/>
          </a:xfrm>
        </p:spPr>
        <p:txBody>
          <a:bodyPr/>
          <a:lstStyle/>
          <a:p>
            <a:r>
              <a:rPr lang="en-US" dirty="0"/>
              <a:t>QUESTIONAIRE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73BA0-CF24-AD62-A283-D113C486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3256" y="2857500"/>
            <a:ext cx="11446330" cy="5078186"/>
          </a:xfrm>
        </p:spPr>
        <p:txBody>
          <a:bodyPr/>
          <a:lstStyle/>
          <a:p>
            <a:pPr marL="25400" indent="0">
              <a:buNone/>
            </a:pPr>
            <a:endParaRPr lang="en-US" dirty="0"/>
          </a:p>
          <a:p>
            <a:r>
              <a:rPr lang="en-US" dirty="0"/>
              <a:t>What is a family?</a:t>
            </a:r>
          </a:p>
          <a:p>
            <a:endParaRPr lang="en-US" dirty="0"/>
          </a:p>
          <a:p>
            <a:r>
              <a:rPr lang="en-US" dirty="0"/>
              <a:t>Difference between nuclear family and joint family.</a:t>
            </a:r>
          </a:p>
          <a:p>
            <a:endParaRPr lang="en-US" dirty="0"/>
          </a:p>
          <a:p>
            <a:r>
              <a:rPr lang="en-US" dirty="0"/>
              <a:t>The changes in the family . Explain.</a:t>
            </a:r>
          </a:p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09EDC-7045-F78F-E354-2725A0C1C0D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E4F38-7815-C6BC-FEB1-DA51463E9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465512" y="2857500"/>
            <a:ext cx="7507287" cy="1466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891930"/>
            <a:ext cx="11734800" cy="83610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9448800"/>
            <a:ext cx="14331950" cy="555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Chapter 1 /Science </a:t>
            </a:r>
            <a:r>
              <a:rPr lang="en-US" dirty="0" err="1"/>
              <a:t>Dept</a:t>
            </a:r>
            <a:r>
              <a:rPr lang="en-US" dirty="0"/>
              <a:t>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05350" y="10877549"/>
            <a:ext cx="7296149" cy="17145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IN" dirty="0"/>
              <a:t>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46359" y="577517"/>
            <a:ext cx="11983452" cy="12512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600" b="1" dirty="0">
                <a:solidFill>
                  <a:srgbClr val="FF0000"/>
                </a:solidFill>
              </a:rPr>
              <a:t>1.MY FAMILY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4235116" y="9639300"/>
            <a:ext cx="12490784" cy="647700"/>
          </a:xfrm>
        </p:spPr>
        <p:txBody>
          <a:bodyPr>
            <a:noAutofit/>
          </a:bodyPr>
          <a:lstStyle/>
          <a:p>
            <a:r>
              <a:rPr lang="en-IN" sz="2000" dirty="0"/>
              <a:t>CHAPTER1/KARUNAMBIGAI/SOCIAL DEPT/SNS ACADEMY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4"/>
          </p:nvPr>
        </p:nvSpPr>
        <p:spPr>
          <a:xfrm>
            <a:off x="2574758" y="2550695"/>
            <a:ext cx="13234737" cy="57992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3600" b="1" dirty="0"/>
              <a:t>CONTENT: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ABOUT FAMILY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TYPES OF FAMILY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CHANGES OF FAMILY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WORKING PARENTS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IMPORTANCE OF CHANGES IN FAMILY.</a:t>
            </a:r>
          </a:p>
          <a:p>
            <a:pPr>
              <a:buNone/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2976664" y="5905500"/>
            <a:ext cx="8034236" cy="2857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00" y="274639"/>
            <a:ext cx="5543550" cy="735012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MY FAMILY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70038"/>
            <a:ext cx="13449300" cy="822166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48200" y="9791700"/>
            <a:ext cx="6762750" cy="495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Chapter 1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1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274638"/>
            <a:ext cx="10991850" cy="1143000"/>
          </a:xfrm>
        </p:spPr>
        <p:txBody>
          <a:bodyPr/>
          <a:lstStyle/>
          <a:p>
            <a:r>
              <a:rPr lang="en-US" dirty="0"/>
              <a:t>MEMBERS IN FAMILY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000250"/>
            <a:ext cx="13315950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286000"/>
            <a:ext cx="14859000" cy="638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0" y="10004424"/>
            <a:ext cx="12230100" cy="45719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CHAPTER1/KARUNAMBIGAI/SOCIAL DEPT/SNS ACADEMY</a:t>
            </a:r>
            <a:b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1"/>
            <a:ext cx="7010399" cy="14287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TYPES OF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49" y="4838700"/>
            <a:ext cx="5313363" cy="93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0" y="552451"/>
            <a:ext cx="6457949" cy="57296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CHANGES IN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85900"/>
            <a:ext cx="1400175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3" y="2838450"/>
            <a:ext cx="5297487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9810749"/>
            <a:ext cx="13315950" cy="455146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050" y="476251"/>
            <a:ext cx="6686549" cy="6095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ROLE OF FAMILY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900" y="2838450"/>
            <a:ext cx="5600700" cy="5219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838450"/>
            <a:ext cx="47625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0"/>
            <a:ext cx="12153900" cy="12382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DIFFERENCE BETWEEN NUCLEAR FAMILY AND JOINT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894" b="50741"/>
          <a:stretch/>
        </p:blipFill>
        <p:spPr>
          <a:xfrm>
            <a:off x="722312" y="2314574"/>
            <a:ext cx="14803437" cy="73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4876800"/>
            <a:ext cx="4379913" cy="892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3900" y="800101"/>
            <a:ext cx="10039350" cy="7810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RESPONSIBILITIES IN A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377" t="18785" r="377"/>
          <a:stretch/>
        </p:blipFill>
        <p:spPr>
          <a:xfrm>
            <a:off x="1562100" y="1981200"/>
            <a:ext cx="15163800" cy="74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732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183</Words>
  <Application>Microsoft Office PowerPoint</Application>
  <PresentationFormat>Custom</PresentationFormat>
  <Paragraphs>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1_Office Theme</vt:lpstr>
      <vt:lpstr>PowerPoint Presentation</vt:lpstr>
      <vt:lpstr>               </vt:lpstr>
      <vt:lpstr>PowerPoint Presentation</vt:lpstr>
      <vt:lpstr>MEMBERS IN FAMILY</vt:lpstr>
      <vt:lpstr>CHAPTER1/KARUNAMBIGAI/SOCIAL DEPT/SNS ACADEMY </vt:lpstr>
      <vt:lpstr>PowerPoint Presentation</vt:lpstr>
      <vt:lpstr>Chapter 1 /Social Dept/N karunambigai/SNS academy </vt:lpstr>
      <vt:lpstr>PowerPoint Presentation</vt:lpstr>
      <vt:lpstr>PowerPoint Presentation</vt:lpstr>
      <vt:lpstr>PowerPoint Presentation</vt:lpstr>
      <vt:lpstr>QUESTIONAIRE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karunatharun@gmail.com</cp:lastModifiedBy>
  <cp:revision>115</cp:revision>
  <dcterms:created xsi:type="dcterms:W3CDTF">2006-08-16T00:00:00Z</dcterms:created>
  <dcterms:modified xsi:type="dcterms:W3CDTF">2023-06-15T08:55:11Z</dcterms:modified>
</cp:coreProperties>
</file>